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163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30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40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7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553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702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6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1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21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92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370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E07D-A9C1-469A-B54B-5F99108C0A46}" type="datetimeFigureOut">
              <a:rPr lang="en-IN" smtClean="0"/>
              <a:t>20-03-2019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6BC7-F7B0-4973-BD08-22B320174F1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332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7817"/>
            <a:ext cx="9144000" cy="1888981"/>
          </a:xfrm>
        </p:spPr>
        <p:txBody>
          <a:bodyPr/>
          <a:lstStyle/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Economic Condition under </a:t>
            </a:r>
            <a:r>
              <a:rPr lang="en-I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Pallavas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582" y="2313565"/>
            <a:ext cx="9933709" cy="3754726"/>
          </a:xfrm>
        </p:spPr>
        <p:txBody>
          <a:bodyPr>
            <a:normAutofit/>
          </a:bodyPr>
          <a:lstStyle/>
          <a:p>
            <a:pPr algn="l"/>
            <a:r>
              <a:rPr lang="en-IN" sz="3600" b="1" dirty="0" smtClean="0">
                <a:solidFill>
                  <a:srgbClr val="0000CC"/>
                </a:solidFill>
              </a:rPr>
              <a:t>Sources</a:t>
            </a: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00CC"/>
                </a:solidFill>
              </a:rPr>
              <a:t>Coper plate inscriptions and Literary works like </a:t>
            </a:r>
            <a:r>
              <a:rPr lang="en-IN" sz="3600" i="1" dirty="0" err="1" smtClean="0">
                <a:solidFill>
                  <a:srgbClr val="0000CC"/>
                </a:solidFill>
              </a:rPr>
              <a:t>Devaram</a:t>
            </a:r>
            <a:r>
              <a:rPr lang="en-IN" sz="3600" i="1" dirty="0" smtClean="0">
                <a:solidFill>
                  <a:srgbClr val="0000CC"/>
                </a:solidFill>
              </a:rPr>
              <a:t> </a:t>
            </a:r>
            <a:r>
              <a:rPr lang="en-IN" sz="3600" dirty="0" smtClean="0">
                <a:solidFill>
                  <a:srgbClr val="0000CC"/>
                </a:solidFill>
              </a:rPr>
              <a:t>(</a:t>
            </a:r>
            <a:r>
              <a:rPr lang="en-IN" sz="3600" dirty="0" err="1" smtClean="0">
                <a:solidFill>
                  <a:srgbClr val="0000CC"/>
                </a:solidFill>
              </a:rPr>
              <a:t>Sundarar</a:t>
            </a:r>
            <a:r>
              <a:rPr lang="en-IN" sz="3600" dirty="0" smtClean="0">
                <a:solidFill>
                  <a:srgbClr val="0000CC"/>
                </a:solidFill>
              </a:rPr>
              <a:t>) and </a:t>
            </a:r>
            <a:r>
              <a:rPr lang="en-IN" sz="3600" i="1" dirty="0" err="1" smtClean="0">
                <a:solidFill>
                  <a:srgbClr val="0000CC"/>
                </a:solidFill>
              </a:rPr>
              <a:t>Nalayiradivya</a:t>
            </a:r>
            <a:r>
              <a:rPr lang="en-IN" sz="3600" i="1" dirty="0" smtClean="0">
                <a:solidFill>
                  <a:srgbClr val="0000CC"/>
                </a:solidFill>
              </a:rPr>
              <a:t> </a:t>
            </a:r>
            <a:r>
              <a:rPr lang="en-IN" sz="3600" i="1" dirty="0" err="1" smtClean="0">
                <a:solidFill>
                  <a:srgbClr val="0000CC"/>
                </a:solidFill>
              </a:rPr>
              <a:t>prapandam</a:t>
            </a:r>
            <a:r>
              <a:rPr lang="en-IN" sz="3600" i="1" dirty="0">
                <a:solidFill>
                  <a:srgbClr val="0000CC"/>
                </a:solidFill>
              </a:rPr>
              <a:t> </a:t>
            </a:r>
            <a:r>
              <a:rPr lang="en-IN" sz="3600" i="1" dirty="0" smtClean="0">
                <a:solidFill>
                  <a:srgbClr val="0000CC"/>
                </a:solidFill>
              </a:rPr>
              <a:t>(</a:t>
            </a:r>
            <a:r>
              <a:rPr lang="en-IN" sz="3600" dirty="0">
                <a:solidFill>
                  <a:srgbClr val="0000CC"/>
                </a:solidFill>
              </a:rPr>
              <a:t>composed by the 12 </a:t>
            </a:r>
            <a:r>
              <a:rPr lang="en-IN" sz="3600" dirty="0" err="1">
                <a:solidFill>
                  <a:srgbClr val="0000CC"/>
                </a:solidFill>
              </a:rPr>
              <a:t>Alwars</a:t>
            </a:r>
            <a:r>
              <a:rPr lang="en-IN" sz="3600" dirty="0">
                <a:solidFill>
                  <a:srgbClr val="0000CC"/>
                </a:solidFill>
              </a:rPr>
              <a:t> and compiled by </a:t>
            </a:r>
            <a:r>
              <a:rPr lang="en-IN" sz="3600" dirty="0" err="1">
                <a:solidFill>
                  <a:srgbClr val="0000CC"/>
                </a:solidFill>
              </a:rPr>
              <a:t>Nadhamuni</a:t>
            </a:r>
            <a:r>
              <a:rPr lang="en-IN" sz="3600" dirty="0">
                <a:solidFill>
                  <a:srgbClr val="0000CC"/>
                </a:solidFill>
              </a:rPr>
              <a:t>)</a:t>
            </a:r>
            <a:r>
              <a:rPr lang="en-IN" sz="3600" i="1" dirty="0" smtClean="0">
                <a:solidFill>
                  <a:srgbClr val="0000CC"/>
                </a:solidFill>
              </a:rPr>
              <a:t> </a:t>
            </a:r>
            <a:r>
              <a:rPr lang="en-IN" sz="3600" dirty="0" smtClean="0">
                <a:solidFill>
                  <a:srgbClr val="0000CC"/>
                </a:solidFill>
              </a:rPr>
              <a:t>explained about the economic life of the people</a:t>
            </a:r>
          </a:p>
        </p:txBody>
      </p:sp>
    </p:spTree>
    <p:extLst>
      <p:ext uri="{BB962C8B-B14F-4D97-AF65-F5344CB8AC3E}">
        <p14:creationId xmlns:p14="http://schemas.microsoft.com/office/powerpoint/2010/main" val="323129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1" y="415636"/>
            <a:ext cx="11360727" cy="576132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IN" sz="3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Agriculture and Irrigation</a:t>
            </a:r>
            <a:endParaRPr lang="en-IN" sz="3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IN" sz="3200" b="1" dirty="0">
                <a:latin typeface="Book Antiqua" panose="02040602050305030304" pitchFamily="18" charset="0"/>
              </a:rPr>
              <a:t>Gave importance to the development of the irrigation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IN" sz="3200" b="1" dirty="0">
                <a:latin typeface="Book Antiqua" panose="02040602050305030304" pitchFamily="18" charset="0"/>
              </a:rPr>
              <a:t>Converted the </a:t>
            </a:r>
            <a:r>
              <a:rPr lang="en-IN" sz="3200" b="1" dirty="0">
                <a:solidFill>
                  <a:srgbClr val="FF0000"/>
                </a:solidFill>
                <a:latin typeface="Book Antiqua" panose="02040602050305030304" pitchFamily="18" charset="0"/>
              </a:rPr>
              <a:t>forest land into cultivable land</a:t>
            </a:r>
            <a:r>
              <a:rPr lang="en-IN" sz="3200" b="1" dirty="0">
                <a:latin typeface="Book Antiqua" panose="02040602050305030304" pitchFamily="18" charset="0"/>
              </a:rPr>
              <a:t>.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IN" sz="3200" b="1" dirty="0">
                <a:latin typeface="Book Antiqua" panose="02040602050305030304" pitchFamily="18" charset="0"/>
              </a:rPr>
              <a:t>Therefore </a:t>
            </a:r>
            <a:r>
              <a:rPr lang="en-IN" sz="3200" b="1" dirty="0" err="1">
                <a:latin typeface="Book Antiqua" panose="02040602050305030304" pitchFamily="18" charset="0"/>
              </a:rPr>
              <a:t>Pallavas</a:t>
            </a:r>
            <a:r>
              <a:rPr lang="en-IN" sz="3200" b="1" dirty="0">
                <a:latin typeface="Book Antiqua" panose="02040602050305030304" pitchFamily="18" charset="0"/>
              </a:rPr>
              <a:t> called </a:t>
            </a:r>
            <a:r>
              <a:rPr lang="en-IN" sz="3200" b="1" i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Kaduvetti</a:t>
            </a:r>
            <a:endParaRPr lang="en-IN" sz="3200" b="1" i="1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en-IN" sz="3200" b="1" dirty="0">
                <a:latin typeface="Book Antiqua" panose="02040602050305030304" pitchFamily="18" charset="0"/>
              </a:rPr>
              <a:t>Numbers of irrigation tank constructed like </a:t>
            </a:r>
            <a:r>
              <a:rPr lang="en-IN" sz="3200" b="1" dirty="0" err="1">
                <a:latin typeface="Book Antiqua" panose="02040602050305030304" pitchFamily="18" charset="0"/>
              </a:rPr>
              <a:t>Rajatadaka</a:t>
            </a:r>
            <a:r>
              <a:rPr lang="en-IN" sz="3200" b="1" dirty="0">
                <a:latin typeface="Book Antiqua" panose="02040602050305030304" pitchFamily="18" charset="0"/>
              </a:rPr>
              <a:t>, </a:t>
            </a:r>
            <a:r>
              <a:rPr lang="en-IN" sz="3200" b="1" dirty="0" err="1">
                <a:latin typeface="Book Antiqua" panose="02040602050305030304" pitchFamily="18" charset="0"/>
              </a:rPr>
              <a:t>Mahendra</a:t>
            </a:r>
            <a:r>
              <a:rPr lang="en-IN" sz="3200" b="1" dirty="0">
                <a:latin typeface="Book Antiqua" panose="02040602050305030304" pitchFamily="18" charset="0"/>
              </a:rPr>
              <a:t> Tank, </a:t>
            </a:r>
            <a:r>
              <a:rPr lang="en-IN" sz="3200" b="1" dirty="0" err="1">
                <a:latin typeface="Book Antiqua" panose="02040602050305030304" pitchFamily="18" charset="0"/>
              </a:rPr>
              <a:t>Chitramegho</a:t>
            </a:r>
            <a:r>
              <a:rPr lang="en-IN" sz="3200" b="1" dirty="0">
                <a:latin typeface="Book Antiqua" panose="02040602050305030304" pitchFamily="18" charset="0"/>
              </a:rPr>
              <a:t> </a:t>
            </a:r>
            <a:r>
              <a:rPr lang="en-IN" sz="3200" b="1" dirty="0" err="1">
                <a:latin typeface="Book Antiqua" panose="02040602050305030304" pitchFamily="18" charset="0"/>
              </a:rPr>
              <a:t>tatakas</a:t>
            </a:r>
            <a:r>
              <a:rPr lang="en-IN" sz="3200" b="1" dirty="0">
                <a:latin typeface="Book Antiqua" panose="02040602050305030304" pitchFamily="18" charset="0"/>
              </a:rPr>
              <a:t>, </a:t>
            </a:r>
            <a:r>
              <a:rPr lang="en-IN" sz="3200" b="1" dirty="0" err="1">
                <a:latin typeface="Book Antiqua" panose="02040602050305030304" pitchFamily="18" charset="0"/>
              </a:rPr>
              <a:t>Paramesvara</a:t>
            </a:r>
            <a:r>
              <a:rPr lang="en-IN" sz="3200" b="1" dirty="0">
                <a:latin typeface="Book Antiqua" panose="02040602050305030304" pitchFamily="18" charset="0"/>
              </a:rPr>
              <a:t> </a:t>
            </a:r>
            <a:r>
              <a:rPr lang="en-IN" sz="3200" b="1" dirty="0" err="1">
                <a:latin typeface="Book Antiqua" panose="02040602050305030304" pitchFamily="18" charset="0"/>
              </a:rPr>
              <a:t>tatakas</a:t>
            </a:r>
            <a:r>
              <a:rPr lang="en-IN" sz="3200" b="1" dirty="0">
                <a:latin typeface="Book Antiqua" panose="02040602050305030304" pitchFamily="18" charset="0"/>
              </a:rPr>
              <a:t>, </a:t>
            </a:r>
            <a:r>
              <a:rPr lang="en-IN" sz="3200" b="1" dirty="0" err="1">
                <a:latin typeface="Book Antiqua" panose="02040602050305030304" pitchFamily="18" charset="0"/>
              </a:rPr>
              <a:t>Veli</a:t>
            </a:r>
            <a:r>
              <a:rPr lang="en-IN" sz="3200" b="1" dirty="0">
                <a:latin typeface="Book Antiqua" panose="02040602050305030304" pitchFamily="18" charset="0"/>
              </a:rPr>
              <a:t> </a:t>
            </a:r>
            <a:r>
              <a:rPr lang="en-IN" sz="3200" b="1" dirty="0" err="1">
                <a:latin typeface="Book Antiqua" panose="02040602050305030304" pitchFamily="18" charset="0"/>
              </a:rPr>
              <a:t>Eri</a:t>
            </a:r>
            <a:r>
              <a:rPr lang="en-IN" sz="3200" b="1" dirty="0">
                <a:latin typeface="Book Antiqua" panose="02040602050305030304" pitchFamily="18" charset="0"/>
              </a:rPr>
              <a:t>, </a:t>
            </a:r>
            <a:r>
              <a:rPr lang="en-IN" sz="3200" b="1" dirty="0" err="1">
                <a:latin typeface="Book Antiqua" panose="02040602050305030304" pitchFamily="18" charset="0"/>
              </a:rPr>
              <a:t>Kaverippakkam</a:t>
            </a:r>
            <a:r>
              <a:rPr lang="en-IN" sz="3200" b="1" dirty="0">
                <a:latin typeface="Book Antiqua" panose="02040602050305030304" pitchFamily="18" charset="0"/>
              </a:rPr>
              <a:t> tank major tanks.</a:t>
            </a:r>
          </a:p>
          <a:p>
            <a:pPr marL="0" indent="0">
              <a:buNone/>
            </a:pP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330599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2" y="152400"/>
            <a:ext cx="11132127" cy="644236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Categories of Lands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Devathana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Lands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Brahmadeya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Lands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Bhatta </a:t>
            </a:r>
            <a:r>
              <a:rPr lang="en-IN" sz="3200" b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Virithi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land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these kinds of land managed by the </a:t>
            </a:r>
            <a:r>
              <a:rPr lang="en-IN" sz="3200" b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Brahmanas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These lands were more fertile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Exempted from taxation. </a:t>
            </a:r>
            <a:endParaRPr lang="en-IN" sz="3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95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42974"/>
            <a:ext cx="114854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Brahmins acted as landlords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Village consisted of landlords and tenants.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Brahmins leased their land to peasants for cultivation and get rent from them.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Peasants were called </a:t>
            </a:r>
            <a:r>
              <a:rPr lang="en-IN" sz="3200" b="1" i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Kudimakkal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i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Pulayas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and </a:t>
            </a:r>
            <a:r>
              <a:rPr lang="en-IN" sz="3200" b="1" i="1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Parayas</a:t>
            </a:r>
            <a:r>
              <a:rPr lang="en-IN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cultivated the lands.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Land survey regularly.</a:t>
            </a:r>
          </a:p>
          <a:p>
            <a:pPr>
              <a:lnSpc>
                <a:spcPct val="150000"/>
              </a:lnSpc>
            </a:pPr>
            <a:endParaRPr lang="en-IN" sz="3200" b="1" dirty="0" smtClean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09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1673" y="0"/>
            <a:ext cx="1179021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Irrigation sources properly maintained and controlled by separate committee known as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Eri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Variyam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IN" altLang="en-US" sz="29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or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Eri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Variya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Peerumakkal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IN" altLang="en-US" sz="29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or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IN" altLang="en-US" sz="29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Tank Committee</a:t>
            </a: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They regularised the supply of water in the tanks or </a:t>
            </a:r>
            <a:r>
              <a:rPr lang="en-IN" altLang="en-US" sz="2900" b="1" i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eries</a:t>
            </a: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During the period of famine or drought separate board was appointed, it was called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panchavariya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Committee</a:t>
            </a:r>
            <a:r>
              <a:rPr lang="en-IN" altLang="en-US" sz="29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Land revenue was the main sources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Land tax fixed based on the </a:t>
            </a:r>
            <a:r>
              <a:rPr lang="en-IN" altLang="en-US" sz="29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nature of the soil</a:t>
            </a: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According to </a:t>
            </a:r>
            <a:r>
              <a:rPr lang="en-IN" altLang="en-US" sz="2900" b="1" i="1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Kasakudi</a:t>
            </a:r>
            <a:r>
              <a:rPr lang="en-IN" altLang="en-US" sz="2900" b="1" i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Inscriptions </a:t>
            </a: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mentioned there was </a:t>
            </a:r>
            <a:r>
              <a:rPr lang="en-IN" altLang="en-US" sz="29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18 kinds of taxes </a:t>
            </a: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collected during the period of </a:t>
            </a:r>
            <a:r>
              <a:rPr lang="en-IN" altLang="en-US" sz="2900" b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Pallavas</a:t>
            </a:r>
            <a:r>
              <a:rPr lang="en-IN" altLang="en-US" sz="2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  <a:endParaRPr lang="en-IN" altLang="en-US" sz="29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27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963" y="0"/>
            <a:ext cx="10515600" cy="1325563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Industry and Other Professions</a:t>
            </a: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962" y="983673"/>
            <a:ext cx="11284529" cy="57080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Spinning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Weaving – Kanchipuram prominent cotton centre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Cloth merchants called </a:t>
            </a:r>
            <a:r>
              <a:rPr lang="en-IN" sz="3200" b="1" i="1" dirty="0" err="1" smtClean="0">
                <a:solidFill>
                  <a:srgbClr val="0070C0"/>
                </a:solidFill>
                <a:latin typeface="Comic Sans MS" panose="030F0702030302020204" pitchFamily="66" charset="0"/>
              </a:rPr>
              <a:t>Aruvaivanigar</a:t>
            </a:r>
            <a:endParaRPr lang="en-IN" sz="3200" b="1" i="1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Pottery making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Carpentry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Oil and Salt manufacturing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Cattle-breeding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Garment making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Toddy Tapping</a:t>
            </a:r>
          </a:p>
        </p:txBody>
      </p:sp>
    </p:spTree>
    <p:extLst>
      <p:ext uri="{BB962C8B-B14F-4D97-AF65-F5344CB8AC3E}">
        <p14:creationId xmlns:p14="http://schemas.microsoft.com/office/powerpoint/2010/main" val="362773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Internal and External </a:t>
            </a:r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Trade</a:t>
            </a:r>
            <a:b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</a:b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2781"/>
            <a:ext cx="11901054" cy="60240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Considerable development in the field of Trade and commerce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Commodities like Oil, Ghee, Areca nut, Vegetables, Flowers,    Coconut, Sugar, Cloth sold in the local shops or markets.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Mahabalipuram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and </a:t>
            </a:r>
            <a:r>
              <a:rPr lang="en-IN" sz="32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Nagapattinam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major port city during this period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External trading relationship between China and South west Asia.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IN" sz="32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Nandi </a:t>
            </a:r>
            <a:r>
              <a:rPr lang="en-IN" sz="3200" b="1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Kalambagam</a:t>
            </a:r>
            <a:r>
              <a:rPr lang="en-IN" sz="32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gives clear account of the trade between </a:t>
            </a:r>
            <a:r>
              <a:rPr lang="en-IN" sz="32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kanchi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and China.</a:t>
            </a:r>
            <a:endParaRPr lang="en-IN" sz="3200" b="1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08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254" y="0"/>
            <a:ext cx="11914909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IN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cs typeface="Times New Roman" panose="02020603050405020304" pitchFamily="18" charset="0"/>
              </a:rPr>
              <a:t>Treasury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IN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Managed 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efficient officers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 of the Treasury known as </a:t>
            </a:r>
            <a:r>
              <a:rPr lang="en-IN" sz="3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Manikka</a:t>
            </a:r>
            <a:r>
              <a:rPr lang="en-IN" sz="3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Pandarakappan</a:t>
            </a:r>
            <a:r>
              <a:rPr lang="en-IN" sz="3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IN" sz="3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3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cs typeface="Times New Roman" panose="02020603050405020304" pitchFamily="18" charset="0"/>
              </a:rPr>
              <a:t>Coins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IN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Coin 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Circulation was there as mode of trading and commercial activities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Issued </a:t>
            </a:r>
            <a:r>
              <a:rPr lang="en-I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silver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coins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 coins contains the figures of </a:t>
            </a:r>
            <a:r>
              <a:rPr lang="en-IN" sz="3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Nandi 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one side.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side of the coin consists emblem of </a:t>
            </a:r>
            <a:r>
              <a:rPr lang="en-I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swastika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wheat, fish, umbrella</a:t>
            </a:r>
            <a:r>
              <a:rPr lang="en-IN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I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lion</a:t>
            </a:r>
            <a:r>
              <a:rPr lang="en-IN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377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Book Antiqua</vt:lpstr>
      <vt:lpstr>Bookman Old Style</vt:lpstr>
      <vt:lpstr>Calibri</vt:lpstr>
      <vt:lpstr>Calibri Light</vt:lpstr>
      <vt:lpstr>Comic Sans MS</vt:lpstr>
      <vt:lpstr>Harrington</vt:lpstr>
      <vt:lpstr>Times New Roman</vt:lpstr>
      <vt:lpstr>Wingdings</vt:lpstr>
      <vt:lpstr>Office Theme</vt:lpstr>
      <vt:lpstr>Economic Condition under Pallavas</vt:lpstr>
      <vt:lpstr>PowerPoint Presentation</vt:lpstr>
      <vt:lpstr>PowerPoint Presentation</vt:lpstr>
      <vt:lpstr>PowerPoint Presentation</vt:lpstr>
      <vt:lpstr>PowerPoint Presentation</vt:lpstr>
      <vt:lpstr>Industry and Other Professions</vt:lpstr>
      <vt:lpstr>Internal and External Trade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Condition under Pallavas</dc:title>
  <dc:creator>SMJishnu</dc:creator>
  <cp:lastModifiedBy>SMJishnu</cp:lastModifiedBy>
  <cp:revision>50</cp:revision>
  <dcterms:created xsi:type="dcterms:W3CDTF">2018-08-01T03:35:07Z</dcterms:created>
  <dcterms:modified xsi:type="dcterms:W3CDTF">2019-03-20T04:26:58Z</dcterms:modified>
</cp:coreProperties>
</file>